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AAF376CC-0D2B-450A-9CAA-C181E316946E}" type="datetimeFigureOut">
              <a:rPr lang="fr-FR" smtClean="0"/>
              <a:t>21/07/2020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CA68520-4B3E-4D56-8EFF-5743E5E68F79}" type="slidenum">
              <a:rPr lang="fr-FR" smtClean="0"/>
              <a:t>‹N°›</a:t>
            </a:fld>
            <a:endParaRPr lang="fr-FR"/>
          </a:p>
        </p:txBody>
      </p:sp>
    </p:spTree>
    <p:extLst>
      <p:ext uri="{BB962C8B-B14F-4D97-AF65-F5344CB8AC3E}">
        <p14:creationId xmlns:p14="http://schemas.microsoft.com/office/powerpoint/2010/main" val="4175247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AF376CC-0D2B-450A-9CAA-C181E316946E}" type="datetimeFigureOut">
              <a:rPr lang="fr-FR" smtClean="0"/>
              <a:t>21/07/2020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CA68520-4B3E-4D56-8EFF-5743E5E68F79}" type="slidenum">
              <a:rPr lang="fr-FR" smtClean="0"/>
              <a:t>‹N°›</a:t>
            </a:fld>
            <a:endParaRPr lang="fr-FR"/>
          </a:p>
        </p:txBody>
      </p:sp>
    </p:spTree>
    <p:extLst>
      <p:ext uri="{BB962C8B-B14F-4D97-AF65-F5344CB8AC3E}">
        <p14:creationId xmlns:p14="http://schemas.microsoft.com/office/powerpoint/2010/main" val="3775472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AAF376CC-0D2B-450A-9CAA-C181E316946E}" type="datetimeFigureOut">
              <a:rPr lang="fr-FR" smtClean="0"/>
              <a:t>21/07/2020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CA68520-4B3E-4D56-8EFF-5743E5E68F79}" type="slidenum">
              <a:rPr lang="fr-FR" smtClean="0"/>
              <a:t>‹N°›</a:t>
            </a:fld>
            <a:endParaRPr lang="fr-FR"/>
          </a:p>
        </p:txBody>
      </p:sp>
    </p:spTree>
    <p:extLst>
      <p:ext uri="{BB962C8B-B14F-4D97-AF65-F5344CB8AC3E}">
        <p14:creationId xmlns:p14="http://schemas.microsoft.com/office/powerpoint/2010/main" val="95921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AAF376CC-0D2B-450A-9CAA-C181E316946E}" type="datetimeFigureOut">
              <a:rPr lang="fr-FR" smtClean="0"/>
              <a:t>21/07/2020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CA68520-4B3E-4D56-8EFF-5743E5E68F79}" type="slidenum">
              <a:rPr lang="fr-FR" smtClean="0"/>
              <a:t>‹N°›</a:t>
            </a:fld>
            <a:endParaRPr lang="fr-FR"/>
          </a:p>
        </p:txBody>
      </p:sp>
    </p:spTree>
    <p:extLst>
      <p:ext uri="{BB962C8B-B14F-4D97-AF65-F5344CB8AC3E}">
        <p14:creationId xmlns:p14="http://schemas.microsoft.com/office/powerpoint/2010/main" val="1521524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AAF376CC-0D2B-450A-9CAA-C181E316946E}" type="datetimeFigureOut">
              <a:rPr lang="fr-FR" smtClean="0"/>
              <a:t>21/07/2020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CA68520-4B3E-4D56-8EFF-5743E5E68F79}" type="slidenum">
              <a:rPr lang="fr-FR" smtClean="0"/>
              <a:t>‹N°›</a:t>
            </a:fld>
            <a:endParaRPr lang="fr-FR"/>
          </a:p>
        </p:txBody>
      </p:sp>
    </p:spTree>
    <p:extLst>
      <p:ext uri="{BB962C8B-B14F-4D97-AF65-F5344CB8AC3E}">
        <p14:creationId xmlns:p14="http://schemas.microsoft.com/office/powerpoint/2010/main" val="2663165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AAF376CC-0D2B-450A-9CAA-C181E316946E}" type="datetimeFigureOut">
              <a:rPr lang="fr-FR" smtClean="0"/>
              <a:t>21/07/2020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CA68520-4B3E-4D56-8EFF-5743E5E68F79}" type="slidenum">
              <a:rPr lang="fr-FR" smtClean="0"/>
              <a:t>‹N°›</a:t>
            </a:fld>
            <a:endParaRPr lang="fr-FR"/>
          </a:p>
        </p:txBody>
      </p:sp>
    </p:spTree>
    <p:extLst>
      <p:ext uri="{BB962C8B-B14F-4D97-AF65-F5344CB8AC3E}">
        <p14:creationId xmlns:p14="http://schemas.microsoft.com/office/powerpoint/2010/main" val="4025923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F376CC-0D2B-450A-9CAA-C181E316946E}" type="datetimeFigureOut">
              <a:rPr lang="fr-FR" smtClean="0"/>
              <a:t>21/07/2020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CA68520-4B3E-4D56-8EFF-5743E5E68F79}" type="slidenum">
              <a:rPr lang="fr-FR" smtClean="0"/>
              <a:t>‹N°›</a:t>
            </a:fld>
            <a:endParaRPr lang="fr-FR"/>
          </a:p>
        </p:txBody>
      </p:sp>
    </p:spTree>
    <p:extLst>
      <p:ext uri="{BB962C8B-B14F-4D97-AF65-F5344CB8AC3E}">
        <p14:creationId xmlns:p14="http://schemas.microsoft.com/office/powerpoint/2010/main" val="2682786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AAF376CC-0D2B-450A-9CAA-C181E316946E}" type="datetimeFigureOut">
              <a:rPr lang="fr-FR" smtClean="0"/>
              <a:t>21/07/2020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CA68520-4B3E-4D56-8EFF-5743E5E68F79}" type="slidenum">
              <a:rPr lang="fr-FR" smtClean="0"/>
              <a:t>‹N°›</a:t>
            </a:fld>
            <a:endParaRPr lang="fr-FR"/>
          </a:p>
        </p:txBody>
      </p:sp>
    </p:spTree>
    <p:extLst>
      <p:ext uri="{BB962C8B-B14F-4D97-AF65-F5344CB8AC3E}">
        <p14:creationId xmlns:p14="http://schemas.microsoft.com/office/powerpoint/2010/main" val="3059989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AAF376CC-0D2B-450A-9CAA-C181E316946E}" type="datetimeFigureOut">
              <a:rPr lang="fr-FR" smtClean="0"/>
              <a:t>21/07/2020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CA68520-4B3E-4D56-8EFF-5743E5E68F79}" type="slidenum">
              <a:rPr lang="fr-FR" smtClean="0"/>
              <a:t>‹N°›</a:t>
            </a:fld>
            <a:endParaRPr lang="fr-FR"/>
          </a:p>
        </p:txBody>
      </p:sp>
    </p:spTree>
    <p:extLst>
      <p:ext uri="{BB962C8B-B14F-4D97-AF65-F5344CB8AC3E}">
        <p14:creationId xmlns:p14="http://schemas.microsoft.com/office/powerpoint/2010/main" val="444787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AF376CC-0D2B-450A-9CAA-C181E316946E}" type="datetimeFigureOut">
              <a:rPr lang="fr-FR" smtClean="0"/>
              <a:t>21/07/2020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CA68520-4B3E-4D56-8EFF-5743E5E68F79}" type="slidenum">
              <a:rPr lang="fr-FR" smtClean="0"/>
              <a:t>‹N°›</a:t>
            </a:fld>
            <a:endParaRPr lang="fr-FR"/>
          </a:p>
        </p:txBody>
      </p:sp>
    </p:spTree>
    <p:extLst>
      <p:ext uri="{BB962C8B-B14F-4D97-AF65-F5344CB8AC3E}">
        <p14:creationId xmlns:p14="http://schemas.microsoft.com/office/powerpoint/2010/main" val="2484113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AF376CC-0D2B-450A-9CAA-C181E316946E}" type="datetimeFigureOut">
              <a:rPr lang="fr-FR" smtClean="0"/>
              <a:t>21/07/2020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CA68520-4B3E-4D56-8EFF-5743E5E68F79}" type="slidenum">
              <a:rPr lang="fr-FR" smtClean="0"/>
              <a:t>‹N°›</a:t>
            </a:fld>
            <a:endParaRPr lang="fr-FR"/>
          </a:p>
        </p:txBody>
      </p:sp>
    </p:spTree>
    <p:extLst>
      <p:ext uri="{BB962C8B-B14F-4D97-AF65-F5344CB8AC3E}">
        <p14:creationId xmlns:p14="http://schemas.microsoft.com/office/powerpoint/2010/main" val="2348086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F376CC-0D2B-450A-9CAA-C181E316946E}" type="datetimeFigureOut">
              <a:rPr lang="fr-FR" smtClean="0"/>
              <a:t>21/07/2020</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A68520-4B3E-4D56-8EFF-5743E5E68F79}" type="slidenum">
              <a:rPr lang="fr-FR" smtClean="0"/>
              <a:t>‹N°›</a:t>
            </a:fld>
            <a:endParaRPr lang="fr-FR"/>
          </a:p>
        </p:txBody>
      </p:sp>
    </p:spTree>
    <p:extLst>
      <p:ext uri="{BB962C8B-B14F-4D97-AF65-F5344CB8AC3E}">
        <p14:creationId xmlns:p14="http://schemas.microsoft.com/office/powerpoint/2010/main" val="40655124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984664"/>
            <a:ext cx="9144000" cy="3564081"/>
          </a:xfrm>
        </p:spPr>
        <p:txBody>
          <a:bodyPr>
            <a:normAutofit/>
          </a:bodyPr>
          <a:lstStyle/>
          <a:p>
            <a:r>
              <a:rPr lang="fr-FR" dirty="0" smtClean="0"/>
              <a:t>La princesse aux yeux vides</a:t>
            </a:r>
            <a:br>
              <a:rPr lang="fr-FR" dirty="0" smtClean="0"/>
            </a:br>
            <a:r>
              <a:rPr lang="fr-FR" dirty="0"/>
              <a:t/>
            </a:r>
            <a:br>
              <a:rPr lang="fr-FR" dirty="0"/>
            </a:br>
            <a:endParaRPr lang="fr-FR" dirty="0"/>
          </a:p>
        </p:txBody>
      </p:sp>
    </p:spTree>
    <p:extLst>
      <p:ext uri="{BB962C8B-B14F-4D97-AF65-F5344CB8AC3E}">
        <p14:creationId xmlns:p14="http://schemas.microsoft.com/office/powerpoint/2010/main" val="1338212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838200" y="867103"/>
            <a:ext cx="10515600" cy="5309860"/>
          </a:xfrm>
        </p:spPr>
        <p:txBody>
          <a:bodyPr/>
          <a:lstStyle/>
          <a:p>
            <a:pPr marL="0" indent="0" algn="just">
              <a:buNone/>
            </a:pPr>
            <a:r>
              <a:rPr lang="fr-FR" dirty="0"/>
              <a:t>Il était une fois, une petite princesse aussi lumineuse qu’un rayon de soleil en été, aussi douce qu’un pétale de rose, aussi joyeuse qu’un Noël enchanté. Elle s’appelait Aurore. </a:t>
            </a:r>
          </a:p>
          <a:p>
            <a:pPr marL="0" indent="0" algn="just">
              <a:buNone/>
            </a:pPr>
            <a:endParaRPr lang="fr-FR" dirty="0"/>
          </a:p>
          <a:p>
            <a:pPr marL="0" indent="0" algn="just">
              <a:buNone/>
            </a:pPr>
            <a:r>
              <a:rPr lang="fr-FR" dirty="0"/>
              <a:t>Aurore grandissait avec toutes les vertus d’une princesse : la gentillesse, la volonté, le courage, elle aimait la musique, la danse, courir au petit matin. </a:t>
            </a:r>
          </a:p>
          <a:p>
            <a:endParaRPr lang="fr-FR" dirty="0"/>
          </a:p>
        </p:txBody>
      </p:sp>
    </p:spTree>
    <p:extLst>
      <p:ext uri="{BB962C8B-B14F-4D97-AF65-F5344CB8AC3E}">
        <p14:creationId xmlns:p14="http://schemas.microsoft.com/office/powerpoint/2010/main" val="3851244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898634"/>
            <a:ext cx="10515600" cy="5278329"/>
          </a:xfrm>
        </p:spPr>
        <p:txBody>
          <a:bodyPr/>
          <a:lstStyle/>
          <a:p>
            <a:pPr marL="0" indent="0" algn="just">
              <a:buNone/>
            </a:pPr>
            <a:r>
              <a:rPr lang="fr-FR" dirty="0" smtClean="0"/>
              <a:t>Quand arriva le moment de se marier, Aurore trouva un beau et gentil prince du nom de Rodolf. Il venait du côté de la lune.  Il admirait sa beauté, elle fondait sous ses mots d’amour. Ils se marièrent sous un ciel radieux, un jour lumineux, une nuit magique, au cours d’un banquet féérique.</a:t>
            </a:r>
          </a:p>
          <a:p>
            <a:pPr marL="0" indent="0" algn="just">
              <a:buNone/>
            </a:pPr>
            <a:endParaRPr lang="fr-FR" dirty="0" smtClean="0"/>
          </a:p>
          <a:p>
            <a:pPr marL="0" indent="0" algn="just">
              <a:buNone/>
            </a:pPr>
            <a:r>
              <a:rPr lang="fr-FR" dirty="0" smtClean="0"/>
              <a:t>Rodolf installa sa petite princesse dans une jolie chaumière, un peu reculée de la civilisation. Ils voulaient élever leurs enfants dans la campagne.</a:t>
            </a:r>
          </a:p>
          <a:p>
            <a:pPr marL="0" indent="0" algn="just">
              <a:buNone/>
            </a:pPr>
            <a:endParaRPr lang="fr-FR" dirty="0"/>
          </a:p>
        </p:txBody>
      </p:sp>
    </p:spTree>
    <p:extLst>
      <p:ext uri="{BB962C8B-B14F-4D97-AF65-F5344CB8AC3E}">
        <p14:creationId xmlns:p14="http://schemas.microsoft.com/office/powerpoint/2010/main" val="1637233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725214"/>
            <a:ext cx="10515600" cy="5451749"/>
          </a:xfrm>
        </p:spPr>
        <p:txBody>
          <a:bodyPr/>
          <a:lstStyle/>
          <a:p>
            <a:pPr marL="0" indent="0" algn="just">
              <a:buNone/>
            </a:pPr>
            <a:r>
              <a:rPr lang="fr-FR" dirty="0" smtClean="0"/>
              <a:t>Aurore mit au monde deux bébés, une fille et un garçon. Un petit soleil et une petite lune qui rayonnaient dans la chaumière.</a:t>
            </a:r>
          </a:p>
          <a:p>
            <a:pPr marL="0" indent="0" algn="just">
              <a:buNone/>
            </a:pPr>
            <a:endParaRPr lang="fr-FR" dirty="0" smtClean="0"/>
          </a:p>
          <a:p>
            <a:pPr marL="0" indent="0" algn="just">
              <a:buNone/>
            </a:pPr>
            <a:r>
              <a:rPr lang="fr-FR" dirty="0" smtClean="0"/>
              <a:t>Rapidement Aurore se mit à s’affairer dans la maisonnée, elle s’occupait de l’entretien, des enfants, de son époux. Chaque jour elle changeait les couches, donnait les biberons, astiquait le sol, repassait le linge, faisait les courses, préparait le repas, tandis que Rodolf partait au matin, et ne revenait que le soir.</a:t>
            </a:r>
          </a:p>
          <a:p>
            <a:pPr marL="0" indent="0">
              <a:buNone/>
            </a:pPr>
            <a:endParaRPr lang="fr-FR" dirty="0"/>
          </a:p>
        </p:txBody>
      </p:sp>
    </p:spTree>
    <p:extLst>
      <p:ext uri="{BB962C8B-B14F-4D97-AF65-F5344CB8AC3E}">
        <p14:creationId xmlns:p14="http://schemas.microsoft.com/office/powerpoint/2010/main" val="1106960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772510"/>
            <a:ext cx="10515600" cy="5404453"/>
          </a:xfrm>
        </p:spPr>
        <p:txBody>
          <a:bodyPr>
            <a:normAutofit lnSpcReduction="10000"/>
          </a:bodyPr>
          <a:lstStyle/>
          <a:p>
            <a:pPr marL="0" indent="0" algn="just">
              <a:buNone/>
            </a:pPr>
            <a:r>
              <a:rPr lang="fr-FR" dirty="0" smtClean="0"/>
              <a:t>Au fur et à mesure que les jours passaient, Rodolf se plaignait de sa fatigue, du ménage mal fait, du dîner pas à son goût, des jouets non rangés, de sa chemise mal repassée. Des petites phrases  assez discrètes, une petite remarque par-ci, un petit mot par-là, mais qui revenaient un peu plus chaque jour. Alors Aurore mettait encore plus d’ardeur pour parfaire son rôle d’épouse et de mère.</a:t>
            </a:r>
          </a:p>
          <a:p>
            <a:pPr marL="0" indent="0">
              <a:buNone/>
            </a:pPr>
            <a:endParaRPr lang="fr-FR" dirty="0" smtClean="0"/>
          </a:p>
          <a:p>
            <a:pPr marL="0" indent="0" algn="just">
              <a:buNone/>
            </a:pPr>
            <a:r>
              <a:rPr lang="fr-FR" dirty="0" smtClean="0"/>
              <a:t>Mais Rodolf critiquait toujours plus tout ce que son épouse entreprenait. Il commençait même à déprécier ses rondeurs, ses premières rides, ses cheveux ternes, ses tenues défraîchies. Il râlait, bougonnait, critiquait, blessait de ses mots.  Et plus il médisait, plus il grossissait, comme s’il lui fallait toujours plus d’énergie à dévorer. En se gavant de la lumière de son épouse, il gonflait et devenait aussi noir qu’une nuit sans lune. </a:t>
            </a:r>
          </a:p>
          <a:p>
            <a:pPr marL="0" indent="0">
              <a:buNone/>
            </a:pPr>
            <a:endParaRPr lang="fr-FR" dirty="0" smtClean="0"/>
          </a:p>
          <a:p>
            <a:pPr marL="0" indent="0">
              <a:buNone/>
            </a:pPr>
            <a:endParaRPr lang="fr-FR" dirty="0"/>
          </a:p>
        </p:txBody>
      </p:sp>
    </p:spTree>
    <p:extLst>
      <p:ext uri="{BB962C8B-B14F-4D97-AF65-F5344CB8AC3E}">
        <p14:creationId xmlns:p14="http://schemas.microsoft.com/office/powerpoint/2010/main" val="1394576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851338"/>
            <a:ext cx="10515600" cy="5325625"/>
          </a:xfrm>
        </p:spPr>
        <p:txBody>
          <a:bodyPr/>
          <a:lstStyle/>
          <a:p>
            <a:pPr marL="0" indent="0" algn="just">
              <a:buNone/>
            </a:pPr>
            <a:r>
              <a:rPr lang="fr-FR" dirty="0" smtClean="0"/>
              <a:t>Doucement Aurore s’affaiblissait. Son regard pétillant commença à s’éteindre. Sa joie s’envola avec le rayon du soleil. Sa maigreur la rendait chétive, son sourire se figea en sourire de façade, ses yeux se vidèrent de vie. Son énergie la quitta. Lentement elle s’effaçait, s’effaçait, s’effaçait. </a:t>
            </a:r>
          </a:p>
          <a:p>
            <a:pPr marL="0" indent="0" algn="just">
              <a:buNone/>
            </a:pPr>
            <a:endParaRPr lang="fr-FR" dirty="0" smtClean="0"/>
          </a:p>
          <a:p>
            <a:pPr marL="0" indent="0" algn="just">
              <a:buNone/>
            </a:pPr>
            <a:r>
              <a:rPr lang="fr-FR" dirty="0" smtClean="0"/>
              <a:t>Il arriva un jour où l’énergie d’Aurore fut tellement faible que Rodolf ne put plus  l’aspirer. Elle était devenue bien trop fragile. Mais lui avait faim, toujours et encore.</a:t>
            </a:r>
          </a:p>
          <a:p>
            <a:pPr marL="0" indent="0" algn="just">
              <a:buNone/>
            </a:pPr>
            <a:r>
              <a:rPr lang="fr-FR" dirty="0" smtClean="0"/>
              <a:t> </a:t>
            </a:r>
          </a:p>
          <a:p>
            <a:pPr marL="0" indent="0">
              <a:buNone/>
            </a:pPr>
            <a:endParaRPr lang="fr-FR" dirty="0"/>
          </a:p>
        </p:txBody>
      </p:sp>
    </p:spTree>
    <p:extLst>
      <p:ext uri="{BB962C8B-B14F-4D97-AF65-F5344CB8AC3E}">
        <p14:creationId xmlns:p14="http://schemas.microsoft.com/office/powerpoint/2010/main" val="1783203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819807"/>
            <a:ext cx="10515600" cy="5357156"/>
          </a:xfrm>
        </p:spPr>
        <p:txBody>
          <a:bodyPr/>
          <a:lstStyle/>
          <a:p>
            <a:pPr marL="0" indent="0" algn="just">
              <a:buNone/>
            </a:pPr>
            <a:r>
              <a:rPr lang="fr-FR" dirty="0" smtClean="0"/>
              <a:t>Un jour, cherchant à manger, Rodolf  s’aperçut qu’un petit soleil  grandissait, s’épanouissait et devenait plus rayonnant et lumineux dans la chaumière. Sa petite fille soleil brillait et elle brillait de plus en plus fort pour réchauffer sa mère. Son petit garçon, lui, brillait comme la lune, en s’assombrissant dans l’ombre de son père.</a:t>
            </a:r>
          </a:p>
          <a:p>
            <a:pPr marL="0" indent="0" algn="just">
              <a:buNone/>
            </a:pPr>
            <a:endParaRPr lang="fr-FR" dirty="0" smtClean="0"/>
          </a:p>
          <a:p>
            <a:pPr marL="0" indent="0" algn="just">
              <a:buNone/>
            </a:pPr>
            <a:r>
              <a:rPr lang="fr-FR" dirty="0" smtClean="0"/>
              <a:t>Il mangerait donc sa fille. Il s’approchait toujours un peu plus avec sa grande bouche sombre. </a:t>
            </a:r>
          </a:p>
          <a:p>
            <a:pPr marL="0" indent="0">
              <a:buNone/>
            </a:pPr>
            <a:endParaRPr lang="fr-FR" dirty="0"/>
          </a:p>
        </p:txBody>
      </p:sp>
    </p:spTree>
    <p:extLst>
      <p:ext uri="{BB962C8B-B14F-4D97-AF65-F5344CB8AC3E}">
        <p14:creationId xmlns:p14="http://schemas.microsoft.com/office/powerpoint/2010/main" val="636508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788276"/>
            <a:ext cx="10515600" cy="5388687"/>
          </a:xfrm>
        </p:spPr>
        <p:txBody>
          <a:bodyPr/>
          <a:lstStyle/>
          <a:p>
            <a:pPr marL="0" indent="0" algn="just">
              <a:buNone/>
            </a:pPr>
            <a:r>
              <a:rPr lang="fr-FR" dirty="0" smtClean="0"/>
              <a:t>L’instinct d’Aurore la réveilla, elle pressentit ce qui se tramait. Si elle n’avait pas la force pour elle, elle devait l’avoir pour sa fille. Elle savait qu’il allait faire disparaître ce rayon de lumière. Elle savait qu’elle devait réagir aussitôt. </a:t>
            </a:r>
          </a:p>
          <a:p>
            <a:pPr marL="0" indent="0" algn="just">
              <a:buNone/>
            </a:pPr>
            <a:endParaRPr lang="fr-FR" dirty="0" smtClean="0"/>
          </a:p>
          <a:p>
            <a:pPr marL="0" indent="0" algn="just">
              <a:buNone/>
            </a:pPr>
            <a:r>
              <a:rPr lang="fr-FR" dirty="0" smtClean="0"/>
              <a:t>Alors, elle rassembla toute l’énergie qu’elle put. Elle profita d’un jour de grand brouillard, sans soleil, ni lune. Un jour où l’on ne distingue pas les ombres. Elle s’accrocha à ses enfants et les poussa doucement vers la sortie de la chaumière, puis dans les champs alentours, elle retourna dans la ville. Ils partirent sans laisser de traces. </a:t>
            </a:r>
          </a:p>
          <a:p>
            <a:pPr marL="0" indent="0">
              <a:buNone/>
            </a:pPr>
            <a:endParaRPr lang="fr-FR" dirty="0"/>
          </a:p>
        </p:txBody>
      </p:sp>
    </p:spTree>
    <p:extLst>
      <p:ext uri="{BB962C8B-B14F-4D97-AF65-F5344CB8AC3E}">
        <p14:creationId xmlns:p14="http://schemas.microsoft.com/office/powerpoint/2010/main" val="1382137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71946" y="713748"/>
            <a:ext cx="10515600" cy="2320397"/>
          </a:xfrm>
        </p:spPr>
        <p:txBody>
          <a:bodyPr/>
          <a:lstStyle/>
          <a:p>
            <a:pPr marL="0" indent="0" algn="just">
              <a:buNone/>
            </a:pPr>
            <a:r>
              <a:rPr lang="fr-FR" dirty="0" smtClean="0"/>
              <a:t>Au soir, quand Rodolf rentra chez lui, qu’il vit la maison vide, sans bruit, sans lumière, il comprit aussitôt qu’il se retrouvait seul. Qu’ils étaient partis. </a:t>
            </a:r>
          </a:p>
          <a:p>
            <a:pPr marL="0" indent="0" algn="just">
              <a:buNone/>
            </a:pPr>
            <a:endParaRPr lang="fr-FR" dirty="0" smtClean="0"/>
          </a:p>
          <a:p>
            <a:pPr marL="0" indent="0" algn="just">
              <a:buNone/>
            </a:pPr>
            <a:r>
              <a:rPr lang="fr-FR" dirty="0" smtClean="0"/>
              <a:t>Alors, d’un coup, il se brisa  en milliers d’étoiles. </a:t>
            </a:r>
          </a:p>
          <a:p>
            <a:pPr marL="0" indent="0">
              <a:buNone/>
            </a:pPr>
            <a:endParaRPr lang="fr-FR" dirty="0"/>
          </a:p>
          <a:p>
            <a:pPr marL="0" indent="0">
              <a:buNone/>
            </a:pPr>
            <a:endParaRPr lang="fr-FR" dirty="0" smtClean="0"/>
          </a:p>
          <a:p>
            <a:pPr marL="0" indent="0">
              <a:buNone/>
            </a:pPr>
            <a:endParaRPr lang="fr-FR" dirty="0"/>
          </a:p>
          <a:p>
            <a:pPr marL="0" indent="0">
              <a:buNone/>
            </a:pPr>
            <a:endParaRPr lang="fr-FR" dirty="0" smtClean="0"/>
          </a:p>
          <a:p>
            <a:pPr marL="0" indent="0">
              <a:buNone/>
            </a:pPr>
            <a:endParaRPr lang="fr-FR" dirty="0"/>
          </a:p>
          <a:p>
            <a:pPr marL="0" indent="0">
              <a:buNone/>
            </a:pPr>
            <a:endParaRPr lang="fr-FR" dirty="0" smtClean="0"/>
          </a:p>
          <a:p>
            <a:pPr marL="0" indent="0">
              <a:buNone/>
            </a:pPr>
            <a:endParaRPr lang="fr-FR" dirty="0" smtClean="0"/>
          </a:p>
          <a:p>
            <a:pPr marL="0" indent="0">
              <a:buNone/>
            </a:pPr>
            <a:endParaRPr lang="fr-FR" dirty="0"/>
          </a:p>
        </p:txBody>
      </p:sp>
    </p:spTree>
    <p:extLst>
      <p:ext uri="{BB962C8B-B14F-4D97-AF65-F5344CB8AC3E}">
        <p14:creationId xmlns:p14="http://schemas.microsoft.com/office/powerpoint/2010/main" val="3661009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994064" y="5337320"/>
            <a:ext cx="9144000" cy="564717"/>
          </a:xfrm>
        </p:spPr>
        <p:txBody>
          <a:bodyPr/>
          <a:lstStyle/>
          <a:p>
            <a:r>
              <a:rPr lang="fr-FR" dirty="0" smtClean="0"/>
              <a:t>Histoire écrite par Caro Lune</a:t>
            </a:r>
            <a:endParaRPr lang="fr-FR" dirty="0"/>
          </a:p>
        </p:txBody>
      </p:sp>
    </p:spTree>
    <p:extLst>
      <p:ext uri="{BB962C8B-B14F-4D97-AF65-F5344CB8AC3E}">
        <p14:creationId xmlns:p14="http://schemas.microsoft.com/office/powerpoint/2010/main" val="63623006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720</Words>
  <Application>Microsoft Office PowerPoint</Application>
  <PresentationFormat>Grand écran</PresentationFormat>
  <Paragraphs>33</Paragraphs>
  <Slides>10</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10</vt:i4>
      </vt:variant>
    </vt:vector>
  </HeadingPairs>
  <TitlesOfParts>
    <vt:vector size="14" baseType="lpstr">
      <vt:lpstr>Arial</vt:lpstr>
      <vt:lpstr>Calibri</vt:lpstr>
      <vt:lpstr>Calibri Light</vt:lpstr>
      <vt:lpstr>Thème Office</vt:lpstr>
      <vt:lpstr>La princesse aux yeux vides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princesse aux yeux vides</dc:title>
  <dc:creator>arnaud.faivrepierret@gmail.com</dc:creator>
  <cp:lastModifiedBy>arnaud.faivrepierret@gmail.com</cp:lastModifiedBy>
  <cp:revision>4</cp:revision>
  <dcterms:created xsi:type="dcterms:W3CDTF">2020-07-21T05:53:58Z</dcterms:created>
  <dcterms:modified xsi:type="dcterms:W3CDTF">2020-07-21T06:18:25Z</dcterms:modified>
</cp:coreProperties>
</file>